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138" y="3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de título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5870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02C367-6F25-49BF-AF4F-CD7891860FC0}" type="datetimeFigureOut">
              <a:rPr lang="pt-BR" smtClean="0"/>
              <a:t>30/01/2026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FA4774-0A72-4F3D-B4AC-10F9C893DB0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771129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02C367-6F25-49BF-AF4F-CD7891860FC0}" type="datetimeFigureOut">
              <a:rPr lang="pt-BR" smtClean="0"/>
              <a:t>30/01/2026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FA4774-0A72-4F3D-B4AC-10F9C893DB0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7706015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02C367-6F25-49BF-AF4F-CD7891860FC0}" type="datetimeFigureOut">
              <a:rPr lang="pt-BR" smtClean="0"/>
              <a:t>30/01/2026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FA4774-0A72-4F3D-B4AC-10F9C893DB0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001541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lide de título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429199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02C367-6F25-49BF-AF4F-CD7891860FC0}" type="datetimeFigureOut">
              <a:rPr lang="pt-BR" smtClean="0"/>
              <a:t>30/01/2026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FA4774-0A72-4F3D-B4AC-10F9C893DB0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868227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02C367-6F25-49BF-AF4F-CD7891860FC0}" type="datetimeFigureOut">
              <a:rPr lang="pt-BR" smtClean="0"/>
              <a:t>30/01/2026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FA4774-0A72-4F3D-B4AC-10F9C893DB0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040079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02C367-6F25-49BF-AF4F-CD7891860FC0}" type="datetimeFigureOut">
              <a:rPr lang="pt-BR" smtClean="0"/>
              <a:t>30/01/2026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FA4774-0A72-4F3D-B4AC-10F9C893DB0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152380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02C367-6F25-49BF-AF4F-CD7891860FC0}" type="datetimeFigureOut">
              <a:rPr lang="pt-BR" smtClean="0"/>
              <a:t>30/01/2026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FA4774-0A72-4F3D-B4AC-10F9C893DB0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414573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02C367-6F25-49BF-AF4F-CD7891860FC0}" type="datetimeFigureOut">
              <a:rPr lang="pt-BR" smtClean="0"/>
              <a:t>30/01/2026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FA4774-0A72-4F3D-B4AC-10F9C893DB0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484906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02C367-6F25-49BF-AF4F-CD7891860FC0}" type="datetimeFigureOut">
              <a:rPr lang="pt-BR" smtClean="0"/>
              <a:t>30/01/2026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FA4774-0A72-4F3D-B4AC-10F9C893DB0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273392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02C367-6F25-49BF-AF4F-CD7891860FC0}" type="datetimeFigureOut">
              <a:rPr lang="pt-BR" smtClean="0"/>
              <a:t>30/01/2026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FA4774-0A72-4F3D-B4AC-10F9C893DB0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289178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02C367-6F25-49BF-AF4F-CD7891860FC0}" type="datetimeFigureOut">
              <a:rPr lang="pt-BR" smtClean="0"/>
              <a:t>30/01/2026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FA4774-0A72-4F3D-B4AC-10F9C893DB0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653363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 idx="4294967295"/>
          </p:nvPr>
        </p:nvSpPr>
        <p:spPr>
          <a:xfrm>
            <a:off x="1524000" y="1122363"/>
            <a:ext cx="9144000" cy="2387600"/>
          </a:xfrm>
        </p:spPr>
        <p:txBody>
          <a:bodyPr/>
          <a:lstStyle/>
          <a:p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4294967295"/>
          </p:nvPr>
        </p:nvSpPr>
        <p:spPr>
          <a:xfrm>
            <a:off x="1524000" y="3602038"/>
            <a:ext cx="9144000" cy="1655762"/>
          </a:xfrm>
        </p:spPr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066863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134820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1835736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3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Tema do Office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Gustavo Silva Costa Coelho</dc:creator>
  <cp:lastModifiedBy>Gustavo Silva Costa Coelho</cp:lastModifiedBy>
  <cp:revision>1</cp:revision>
  <dcterms:created xsi:type="dcterms:W3CDTF">2026-01-30T19:57:43Z</dcterms:created>
  <dcterms:modified xsi:type="dcterms:W3CDTF">2026-01-30T19:58:19Z</dcterms:modified>
</cp:coreProperties>
</file>