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1"/>
  </p:sldMasterIdLst>
  <p:sldIdLst>
    <p:sldId id="259" r:id="rId2"/>
    <p:sldId id="257" r:id="rId3"/>
    <p:sldId id="258" r:id="rId4"/>
  </p:sldIdLst>
  <p:sldSz cx="9144000" cy="5715000" type="screen16x10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60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35894" y="850360"/>
            <a:ext cx="8245162" cy="2846152"/>
          </a:xfrm>
          <a:effectLst/>
        </p:spPr>
        <p:txBody>
          <a:bodyPr rtlCol="0" anchor="b">
            <a:normAutofit/>
          </a:bodyPr>
          <a:lstStyle>
            <a:lvl1pPr>
              <a:defRPr sz="2700">
                <a:solidFill>
                  <a:srgbClr val="002060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35893" y="3773773"/>
            <a:ext cx="8245160" cy="49193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200" cap="all">
                <a:solidFill>
                  <a:srgbClr val="00B0F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 dirty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174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5894" y="585130"/>
            <a:ext cx="8272212" cy="844833"/>
          </a:xfrm>
        </p:spPr>
        <p:txBody>
          <a:bodyPr rtlCol="0"/>
          <a:lstStyle>
            <a:lvl1pPr>
              <a:defRPr>
                <a:solidFill>
                  <a:srgbClr val="093193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895" y="1645597"/>
            <a:ext cx="8559759" cy="3493851"/>
          </a:xfrm>
        </p:spPr>
        <p:txBody>
          <a:bodyPr rtlCol="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B1F27E-7DAF-45D3-90B3-991C8DB57655}" type="datetime1">
              <a:rPr lang="pt-BR" noProof="0" smtClean="0"/>
              <a:t>27/03/2025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435895" y="5345536"/>
            <a:ext cx="428810" cy="204160"/>
          </a:xfrm>
        </p:spPr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1568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5896" y="2536592"/>
            <a:ext cx="8272211" cy="1247922"/>
          </a:xfrm>
        </p:spPr>
        <p:txBody>
          <a:bodyPr rtlCol="0"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35896" y="3784515"/>
            <a:ext cx="8272211" cy="50046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dirty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C84BDBB-7383-475F-BEA4-6DEA016CA495}" type="datetime1">
              <a:rPr lang="pt-BR" noProof="0" smtClean="0"/>
              <a:t>27/03/2025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8551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5895" y="608049"/>
            <a:ext cx="8272212" cy="82361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5895" y="1686129"/>
            <a:ext cx="4066793" cy="3420894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313" y="1686129"/>
            <a:ext cx="4066794" cy="3420894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F057F5-8FF5-4D8D-8D1D-AB2EA718C0A8}" type="datetime1">
              <a:rPr lang="pt-BR" noProof="0" smtClean="0"/>
              <a:t>27/03/2025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8902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435895" y="608049"/>
            <a:ext cx="8272212" cy="82361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5895" y="1875743"/>
            <a:ext cx="4044827" cy="446671"/>
          </a:xfrm>
        </p:spPr>
        <p:txBody>
          <a:bodyPr rtlCol="0"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5897" y="2438378"/>
            <a:ext cx="4044825" cy="2445832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63282" y="1875744"/>
            <a:ext cx="4044824" cy="461144"/>
          </a:xfrm>
        </p:spPr>
        <p:txBody>
          <a:bodyPr rtlCol="0"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283" y="2438378"/>
            <a:ext cx="4044825" cy="2445832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6DEE47-7D13-43F4-ABED-3A5080F68646}" type="datetime1">
              <a:rPr lang="pt-BR" noProof="0" smtClean="0"/>
              <a:t>27/03/2025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164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973E3D-DBBF-4A29-999A-7303C12DCD81}" type="datetime1">
              <a:rPr lang="pt-BR" noProof="0" smtClean="0"/>
              <a:t>27/03/2025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31921" y="608049"/>
            <a:ext cx="8272212" cy="823610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7249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4E23CD-D9DA-4A76-9BB0-7BEF6E78EC36}" type="datetime1">
              <a:rPr lang="pt-BR" noProof="0" smtClean="0"/>
              <a:t>27/03/2025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643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38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35895" y="587604"/>
            <a:ext cx="8486803" cy="7497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5894" y="1469572"/>
            <a:ext cx="8486802" cy="35911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35702" y="5345536"/>
            <a:ext cx="1001949" cy="204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rtl="0"/>
            <a:fld id="{0D110607-227D-4A11-B3D0-0B2B6E648C32}" type="datetime1">
              <a:rPr lang="pt-BR" noProof="0" smtClean="0"/>
              <a:t>27/03/2025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3974" y="5350212"/>
            <a:ext cx="5971064" cy="204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35894" y="5350212"/>
            <a:ext cx="428811" cy="204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901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2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2" r:id="rId8"/>
    <p:sldLayoutId id="2147483761" r:id="rId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rgbClr val="00206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" y="0"/>
            <a:ext cx="914185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2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" y="0"/>
            <a:ext cx="914185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5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" y="0"/>
            <a:ext cx="914185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3668"/>
      </p:ext>
    </p:extLst>
  </p:cSld>
  <p:clrMapOvr>
    <a:masterClrMapping/>
  </p:clrMapOvr>
</p:sld>
</file>

<file path=ppt/theme/theme1.xml><?xml version="1.0" encoding="utf-8"?>
<a:theme xmlns:a="http://schemas.openxmlformats.org/drawingml/2006/main" name="Inatel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atel" id="{C520E187-670B-4D6A-89C6-CC396F6A5102}" vid="{3178759C-B264-4C28-848F-4BA892B7E6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0</Words>
  <Application>Microsoft Office PowerPoint</Application>
  <PresentationFormat>Apresentação na tela (16:10)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Gill Sans MT</vt:lpstr>
      <vt:lpstr>Wingdings 2</vt:lpstr>
      <vt:lpstr>Inatel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Isis Brandão Pereira</dc:creator>
  <cp:lastModifiedBy>Luana Pantalião Herdeiro</cp:lastModifiedBy>
  <cp:revision>3</cp:revision>
  <dcterms:created xsi:type="dcterms:W3CDTF">2024-03-11T20:07:30Z</dcterms:created>
  <dcterms:modified xsi:type="dcterms:W3CDTF">2025-03-27T17:07:56Z</dcterms:modified>
</cp:coreProperties>
</file>