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28800425" cy="39600188"/>
  <p:notesSz cx="6858000" cy="9144000"/>
  <p:defaultTextStyle>
    <a:defPPr>
      <a:defRPr lang="pt-BR"/>
    </a:defPPr>
    <a:lvl1pPr marL="0" algn="l" defTabSz="5081387" rtl="0" eaLnBrk="1" latinLnBrk="0" hangingPunct="1">
      <a:defRPr sz="9975" kern="1200">
        <a:solidFill>
          <a:schemeClr val="tx1"/>
        </a:solidFill>
        <a:latin typeface="+mn-lt"/>
        <a:ea typeface="+mn-ea"/>
        <a:cs typeface="+mn-cs"/>
      </a:defRPr>
    </a:lvl1pPr>
    <a:lvl2pPr marL="2540693" algn="l" defTabSz="5081387" rtl="0" eaLnBrk="1" latinLnBrk="0" hangingPunct="1">
      <a:defRPr sz="9975" kern="1200">
        <a:solidFill>
          <a:schemeClr val="tx1"/>
        </a:solidFill>
        <a:latin typeface="+mn-lt"/>
        <a:ea typeface="+mn-ea"/>
        <a:cs typeface="+mn-cs"/>
      </a:defRPr>
    </a:lvl2pPr>
    <a:lvl3pPr marL="5081387" algn="l" defTabSz="5081387" rtl="0" eaLnBrk="1" latinLnBrk="0" hangingPunct="1">
      <a:defRPr sz="9975" kern="1200">
        <a:solidFill>
          <a:schemeClr val="tx1"/>
        </a:solidFill>
        <a:latin typeface="+mn-lt"/>
        <a:ea typeface="+mn-ea"/>
        <a:cs typeface="+mn-cs"/>
      </a:defRPr>
    </a:lvl3pPr>
    <a:lvl4pPr marL="7622080" algn="l" defTabSz="5081387" rtl="0" eaLnBrk="1" latinLnBrk="0" hangingPunct="1">
      <a:defRPr sz="9975" kern="1200">
        <a:solidFill>
          <a:schemeClr val="tx1"/>
        </a:solidFill>
        <a:latin typeface="+mn-lt"/>
        <a:ea typeface="+mn-ea"/>
        <a:cs typeface="+mn-cs"/>
      </a:defRPr>
    </a:lvl4pPr>
    <a:lvl5pPr marL="10162775" algn="l" defTabSz="5081387" rtl="0" eaLnBrk="1" latinLnBrk="0" hangingPunct="1">
      <a:defRPr sz="9975" kern="1200">
        <a:solidFill>
          <a:schemeClr val="tx1"/>
        </a:solidFill>
        <a:latin typeface="+mn-lt"/>
        <a:ea typeface="+mn-ea"/>
        <a:cs typeface="+mn-cs"/>
      </a:defRPr>
    </a:lvl5pPr>
    <a:lvl6pPr marL="12703468" algn="l" defTabSz="5081387" rtl="0" eaLnBrk="1" latinLnBrk="0" hangingPunct="1">
      <a:defRPr sz="9975" kern="1200">
        <a:solidFill>
          <a:schemeClr val="tx1"/>
        </a:solidFill>
        <a:latin typeface="+mn-lt"/>
        <a:ea typeface="+mn-ea"/>
        <a:cs typeface="+mn-cs"/>
      </a:defRPr>
    </a:lvl6pPr>
    <a:lvl7pPr marL="15244161" algn="l" defTabSz="5081387" rtl="0" eaLnBrk="1" latinLnBrk="0" hangingPunct="1">
      <a:defRPr sz="9975" kern="1200">
        <a:solidFill>
          <a:schemeClr val="tx1"/>
        </a:solidFill>
        <a:latin typeface="+mn-lt"/>
        <a:ea typeface="+mn-ea"/>
        <a:cs typeface="+mn-cs"/>
      </a:defRPr>
    </a:lvl7pPr>
    <a:lvl8pPr marL="17784855" algn="l" defTabSz="5081387" rtl="0" eaLnBrk="1" latinLnBrk="0" hangingPunct="1">
      <a:defRPr sz="9975" kern="1200">
        <a:solidFill>
          <a:schemeClr val="tx1"/>
        </a:solidFill>
        <a:latin typeface="+mn-lt"/>
        <a:ea typeface="+mn-ea"/>
        <a:cs typeface="+mn-cs"/>
      </a:defRPr>
    </a:lvl8pPr>
    <a:lvl9pPr marL="20325548" algn="l" defTabSz="5081387" rtl="0" eaLnBrk="1" latinLnBrk="0" hangingPunct="1">
      <a:defRPr sz="997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42" autoAdjust="0"/>
    <p:restoredTop sz="97133" autoAdjust="0"/>
  </p:normalViewPr>
  <p:slideViewPr>
    <p:cSldViewPr>
      <p:cViewPr varScale="1">
        <p:scale>
          <a:sx n="20" d="100"/>
          <a:sy n="20" d="100"/>
        </p:scale>
        <p:origin x="3162" y="6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440032" y="36703514"/>
            <a:ext cx="6720099" cy="2108344"/>
          </a:xfrm>
          <a:prstGeom prst="rect">
            <a:avLst/>
          </a:prstGeom>
        </p:spPr>
        <p:txBody>
          <a:bodyPr/>
          <a:lstStyle/>
          <a:p>
            <a:fld id="{A14E992D-64DA-470A-A9BA-554A659CAD17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9840146" y="36703514"/>
            <a:ext cx="9120135" cy="21083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0640315" y="36703514"/>
            <a:ext cx="6720099" cy="2108344"/>
          </a:xfrm>
          <a:prstGeom prst="rect">
            <a:avLst/>
          </a:prstGeom>
        </p:spPr>
        <p:txBody>
          <a:bodyPr/>
          <a:lstStyle/>
          <a:p>
            <a:fld id="{6E336FBA-B21C-4D6C-B025-07005CDB138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0026" y="1585847"/>
            <a:ext cx="25920383" cy="6600031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440026" y="9240049"/>
            <a:ext cx="25920383" cy="2613429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440032" y="36703514"/>
            <a:ext cx="6720099" cy="2108344"/>
          </a:xfrm>
          <a:prstGeom prst="rect">
            <a:avLst/>
          </a:prstGeom>
        </p:spPr>
        <p:txBody>
          <a:bodyPr/>
          <a:lstStyle/>
          <a:p>
            <a:fld id="{A14E992D-64DA-470A-A9BA-554A659CAD17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9840146" y="36703514"/>
            <a:ext cx="9120135" cy="21083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0640315" y="36703514"/>
            <a:ext cx="6720099" cy="2108344"/>
          </a:xfrm>
          <a:prstGeom prst="rect">
            <a:avLst/>
          </a:prstGeom>
        </p:spPr>
        <p:txBody>
          <a:bodyPr/>
          <a:lstStyle/>
          <a:p>
            <a:fld id="{6E336FBA-B21C-4D6C-B025-07005CDB138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0026" y="1585847"/>
            <a:ext cx="25920383" cy="6600031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40026" y="9240049"/>
            <a:ext cx="25920383" cy="261342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440032" y="36703514"/>
            <a:ext cx="6720099" cy="2108344"/>
          </a:xfrm>
          <a:prstGeom prst="rect">
            <a:avLst/>
          </a:prstGeom>
        </p:spPr>
        <p:txBody>
          <a:bodyPr/>
          <a:lstStyle/>
          <a:p>
            <a:fld id="{A14E992D-64DA-470A-A9BA-554A659CAD17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9840146" y="36703514"/>
            <a:ext cx="9120135" cy="21083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0640315" y="36703514"/>
            <a:ext cx="6720099" cy="2108344"/>
          </a:xfrm>
          <a:prstGeom prst="rect">
            <a:avLst/>
          </a:prstGeom>
        </p:spPr>
        <p:txBody>
          <a:bodyPr/>
          <a:lstStyle/>
          <a:p>
            <a:fld id="{6E336FBA-B21C-4D6C-B025-07005CDB138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037" y="25446792"/>
            <a:ext cx="24480361" cy="7865040"/>
          </a:xfrm>
          <a:prstGeom prst="rect">
            <a:avLst/>
          </a:prstGeom>
        </p:spPr>
        <p:txBody>
          <a:bodyPr anchor="t"/>
          <a:lstStyle>
            <a:lvl1pPr algn="l">
              <a:defRPr sz="12812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75037" y="16784252"/>
            <a:ext cx="24480361" cy="8662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441">
                <a:solidFill>
                  <a:schemeClr val="tx1">
                    <a:tint val="75000"/>
                  </a:schemeClr>
                </a:solidFill>
              </a:defRPr>
            </a:lvl1pPr>
            <a:lvl2pPr marL="1465796" indent="0">
              <a:buNone/>
              <a:defRPr sz="5755">
                <a:solidFill>
                  <a:schemeClr val="tx1">
                    <a:tint val="75000"/>
                  </a:schemeClr>
                </a:solidFill>
              </a:defRPr>
            </a:lvl2pPr>
            <a:lvl3pPr marL="2931592" indent="0">
              <a:buNone/>
              <a:defRPr sz="5138">
                <a:solidFill>
                  <a:schemeClr val="tx1">
                    <a:tint val="75000"/>
                  </a:schemeClr>
                </a:solidFill>
              </a:defRPr>
            </a:lvl3pPr>
            <a:lvl4pPr marL="4397386" indent="0">
              <a:buNone/>
              <a:defRPr sz="4454">
                <a:solidFill>
                  <a:schemeClr val="tx1">
                    <a:tint val="75000"/>
                  </a:schemeClr>
                </a:solidFill>
              </a:defRPr>
            </a:lvl4pPr>
            <a:lvl5pPr marL="5863182" indent="0">
              <a:buNone/>
              <a:defRPr sz="4454">
                <a:solidFill>
                  <a:schemeClr val="tx1">
                    <a:tint val="75000"/>
                  </a:schemeClr>
                </a:solidFill>
              </a:defRPr>
            </a:lvl5pPr>
            <a:lvl6pPr marL="7328978" indent="0">
              <a:buNone/>
              <a:defRPr sz="4454">
                <a:solidFill>
                  <a:schemeClr val="tx1">
                    <a:tint val="75000"/>
                  </a:schemeClr>
                </a:solidFill>
              </a:defRPr>
            </a:lvl6pPr>
            <a:lvl7pPr marL="8794773" indent="0">
              <a:buNone/>
              <a:defRPr sz="4454">
                <a:solidFill>
                  <a:schemeClr val="tx1">
                    <a:tint val="75000"/>
                  </a:schemeClr>
                </a:solidFill>
              </a:defRPr>
            </a:lvl7pPr>
            <a:lvl8pPr marL="10260569" indent="0">
              <a:buNone/>
              <a:defRPr sz="4454">
                <a:solidFill>
                  <a:schemeClr val="tx1">
                    <a:tint val="75000"/>
                  </a:schemeClr>
                </a:solidFill>
              </a:defRPr>
            </a:lvl8pPr>
            <a:lvl9pPr marL="11726364" indent="0">
              <a:buNone/>
              <a:defRPr sz="44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440032" y="36703514"/>
            <a:ext cx="6720099" cy="2108344"/>
          </a:xfrm>
          <a:prstGeom prst="rect">
            <a:avLst/>
          </a:prstGeom>
        </p:spPr>
        <p:txBody>
          <a:bodyPr/>
          <a:lstStyle/>
          <a:p>
            <a:fld id="{A14E992D-64DA-470A-A9BA-554A659CAD17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9840146" y="36703514"/>
            <a:ext cx="9120135" cy="21083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0640315" y="36703514"/>
            <a:ext cx="6720099" cy="2108344"/>
          </a:xfrm>
          <a:prstGeom prst="rect">
            <a:avLst/>
          </a:prstGeom>
        </p:spPr>
        <p:txBody>
          <a:bodyPr/>
          <a:lstStyle/>
          <a:p>
            <a:fld id="{6E336FBA-B21C-4D6C-B025-07005CDB138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0026" y="1585847"/>
            <a:ext cx="25920383" cy="6600031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105088" y="58208615"/>
            <a:ext cx="45685672" cy="164652451"/>
          </a:xfrm>
          <a:prstGeom prst="rect">
            <a:avLst/>
          </a:prstGeom>
        </p:spPr>
        <p:txBody>
          <a:bodyPr/>
          <a:lstStyle>
            <a:lvl1pPr>
              <a:defRPr sz="8974"/>
            </a:lvl1pPr>
            <a:lvl2pPr>
              <a:defRPr sz="7674"/>
            </a:lvl2pPr>
            <a:lvl3pPr>
              <a:defRPr sz="6441"/>
            </a:lvl3pPr>
            <a:lvl4pPr>
              <a:defRPr sz="5755"/>
            </a:lvl4pPr>
            <a:lvl5pPr>
              <a:defRPr sz="5755"/>
            </a:lvl5pPr>
            <a:lvl6pPr>
              <a:defRPr sz="5755"/>
            </a:lvl6pPr>
            <a:lvl7pPr>
              <a:defRPr sz="5755"/>
            </a:lvl7pPr>
            <a:lvl8pPr>
              <a:defRPr sz="5755"/>
            </a:lvl8pPr>
            <a:lvl9pPr>
              <a:defRPr sz="5755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270759" y="58208615"/>
            <a:ext cx="45685676" cy="164652451"/>
          </a:xfrm>
          <a:prstGeom prst="rect">
            <a:avLst/>
          </a:prstGeom>
        </p:spPr>
        <p:txBody>
          <a:bodyPr/>
          <a:lstStyle>
            <a:lvl1pPr>
              <a:defRPr sz="8974"/>
            </a:lvl1pPr>
            <a:lvl2pPr>
              <a:defRPr sz="7674"/>
            </a:lvl2pPr>
            <a:lvl3pPr>
              <a:defRPr sz="6441"/>
            </a:lvl3pPr>
            <a:lvl4pPr>
              <a:defRPr sz="5755"/>
            </a:lvl4pPr>
            <a:lvl5pPr>
              <a:defRPr sz="5755"/>
            </a:lvl5pPr>
            <a:lvl6pPr>
              <a:defRPr sz="5755"/>
            </a:lvl6pPr>
            <a:lvl7pPr>
              <a:defRPr sz="5755"/>
            </a:lvl7pPr>
            <a:lvl8pPr>
              <a:defRPr sz="5755"/>
            </a:lvl8pPr>
            <a:lvl9pPr>
              <a:defRPr sz="5755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440032" y="36703514"/>
            <a:ext cx="6720099" cy="2108344"/>
          </a:xfrm>
          <a:prstGeom prst="rect">
            <a:avLst/>
          </a:prstGeom>
        </p:spPr>
        <p:txBody>
          <a:bodyPr/>
          <a:lstStyle/>
          <a:p>
            <a:fld id="{A14E992D-64DA-470A-A9BA-554A659CAD17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840146" y="36703514"/>
            <a:ext cx="9120135" cy="21083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20640315" y="36703514"/>
            <a:ext cx="6720099" cy="2108344"/>
          </a:xfrm>
          <a:prstGeom prst="rect">
            <a:avLst/>
          </a:prstGeom>
        </p:spPr>
        <p:txBody>
          <a:bodyPr/>
          <a:lstStyle/>
          <a:p>
            <a:fld id="{6E336FBA-B21C-4D6C-B025-07005CDB138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0026" y="1585847"/>
            <a:ext cx="25920383" cy="66000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40027" y="8864215"/>
            <a:ext cx="12725189" cy="369418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674" b="1"/>
            </a:lvl1pPr>
            <a:lvl2pPr marL="1465796" indent="0">
              <a:buNone/>
              <a:defRPr sz="6441" b="1"/>
            </a:lvl2pPr>
            <a:lvl3pPr marL="2931592" indent="0">
              <a:buNone/>
              <a:defRPr sz="5755" b="1"/>
            </a:lvl3pPr>
            <a:lvl4pPr marL="4397386" indent="0">
              <a:buNone/>
              <a:defRPr sz="5138" b="1"/>
            </a:lvl4pPr>
            <a:lvl5pPr marL="5863182" indent="0">
              <a:buNone/>
              <a:defRPr sz="5138" b="1"/>
            </a:lvl5pPr>
            <a:lvl6pPr marL="7328978" indent="0">
              <a:buNone/>
              <a:defRPr sz="5138" b="1"/>
            </a:lvl6pPr>
            <a:lvl7pPr marL="8794773" indent="0">
              <a:buNone/>
              <a:defRPr sz="5138" b="1"/>
            </a:lvl7pPr>
            <a:lvl8pPr marL="10260569" indent="0">
              <a:buNone/>
              <a:defRPr sz="5138" b="1"/>
            </a:lvl8pPr>
            <a:lvl9pPr marL="11726364" indent="0">
              <a:buNone/>
              <a:defRPr sz="5138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440027" y="12558399"/>
            <a:ext cx="12725189" cy="22815945"/>
          </a:xfrm>
          <a:prstGeom prst="rect">
            <a:avLst/>
          </a:prstGeom>
        </p:spPr>
        <p:txBody>
          <a:bodyPr/>
          <a:lstStyle>
            <a:lvl1pPr>
              <a:defRPr sz="7674"/>
            </a:lvl1pPr>
            <a:lvl2pPr>
              <a:defRPr sz="6441"/>
            </a:lvl2pPr>
            <a:lvl3pPr>
              <a:defRPr sz="5755"/>
            </a:lvl3pPr>
            <a:lvl4pPr>
              <a:defRPr sz="5138"/>
            </a:lvl4pPr>
            <a:lvl5pPr>
              <a:defRPr sz="5138"/>
            </a:lvl5pPr>
            <a:lvl6pPr>
              <a:defRPr sz="5138"/>
            </a:lvl6pPr>
            <a:lvl7pPr>
              <a:defRPr sz="5138"/>
            </a:lvl7pPr>
            <a:lvl8pPr>
              <a:defRPr sz="5138"/>
            </a:lvl8pPr>
            <a:lvl9pPr>
              <a:defRPr sz="5138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4630219" y="8864215"/>
            <a:ext cx="12730188" cy="369418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674" b="1"/>
            </a:lvl1pPr>
            <a:lvl2pPr marL="1465796" indent="0">
              <a:buNone/>
              <a:defRPr sz="6441" b="1"/>
            </a:lvl2pPr>
            <a:lvl3pPr marL="2931592" indent="0">
              <a:buNone/>
              <a:defRPr sz="5755" b="1"/>
            </a:lvl3pPr>
            <a:lvl4pPr marL="4397386" indent="0">
              <a:buNone/>
              <a:defRPr sz="5138" b="1"/>
            </a:lvl4pPr>
            <a:lvl5pPr marL="5863182" indent="0">
              <a:buNone/>
              <a:defRPr sz="5138" b="1"/>
            </a:lvl5pPr>
            <a:lvl6pPr marL="7328978" indent="0">
              <a:buNone/>
              <a:defRPr sz="5138" b="1"/>
            </a:lvl6pPr>
            <a:lvl7pPr marL="8794773" indent="0">
              <a:buNone/>
              <a:defRPr sz="5138" b="1"/>
            </a:lvl7pPr>
            <a:lvl8pPr marL="10260569" indent="0">
              <a:buNone/>
              <a:defRPr sz="5138" b="1"/>
            </a:lvl8pPr>
            <a:lvl9pPr marL="11726364" indent="0">
              <a:buNone/>
              <a:defRPr sz="5138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4630219" y="12558399"/>
            <a:ext cx="12730188" cy="22815945"/>
          </a:xfrm>
          <a:prstGeom prst="rect">
            <a:avLst/>
          </a:prstGeom>
        </p:spPr>
        <p:txBody>
          <a:bodyPr/>
          <a:lstStyle>
            <a:lvl1pPr>
              <a:defRPr sz="7674"/>
            </a:lvl1pPr>
            <a:lvl2pPr>
              <a:defRPr sz="6441"/>
            </a:lvl2pPr>
            <a:lvl3pPr>
              <a:defRPr sz="5755"/>
            </a:lvl3pPr>
            <a:lvl4pPr>
              <a:defRPr sz="5138"/>
            </a:lvl4pPr>
            <a:lvl5pPr>
              <a:defRPr sz="5138"/>
            </a:lvl5pPr>
            <a:lvl6pPr>
              <a:defRPr sz="5138"/>
            </a:lvl6pPr>
            <a:lvl7pPr>
              <a:defRPr sz="5138"/>
            </a:lvl7pPr>
            <a:lvl8pPr>
              <a:defRPr sz="5138"/>
            </a:lvl8pPr>
            <a:lvl9pPr>
              <a:defRPr sz="5138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1440032" y="36703514"/>
            <a:ext cx="6720099" cy="2108344"/>
          </a:xfrm>
          <a:prstGeom prst="rect">
            <a:avLst/>
          </a:prstGeom>
        </p:spPr>
        <p:txBody>
          <a:bodyPr/>
          <a:lstStyle/>
          <a:p>
            <a:fld id="{A14E992D-64DA-470A-A9BA-554A659CAD17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9840146" y="36703514"/>
            <a:ext cx="9120135" cy="21083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20640315" y="36703514"/>
            <a:ext cx="6720099" cy="2108344"/>
          </a:xfrm>
          <a:prstGeom prst="rect">
            <a:avLst/>
          </a:prstGeom>
        </p:spPr>
        <p:txBody>
          <a:bodyPr/>
          <a:lstStyle/>
          <a:p>
            <a:fld id="{6E336FBA-B21C-4D6C-B025-07005CDB138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0026" y="1585847"/>
            <a:ext cx="25920383" cy="6600031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1440032" y="36703514"/>
            <a:ext cx="6720099" cy="2108344"/>
          </a:xfrm>
          <a:prstGeom prst="rect">
            <a:avLst/>
          </a:prstGeom>
        </p:spPr>
        <p:txBody>
          <a:bodyPr/>
          <a:lstStyle/>
          <a:p>
            <a:fld id="{A14E992D-64DA-470A-A9BA-554A659CAD17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9840146" y="36703514"/>
            <a:ext cx="9120135" cy="21083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20640315" y="36703514"/>
            <a:ext cx="6720099" cy="2108344"/>
          </a:xfrm>
          <a:prstGeom prst="rect">
            <a:avLst/>
          </a:prstGeom>
        </p:spPr>
        <p:txBody>
          <a:bodyPr/>
          <a:lstStyle/>
          <a:p>
            <a:fld id="{6E336FBA-B21C-4D6C-B025-07005CDB138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1440032" y="36703514"/>
            <a:ext cx="6720099" cy="2108344"/>
          </a:xfrm>
          <a:prstGeom prst="rect">
            <a:avLst/>
          </a:prstGeom>
        </p:spPr>
        <p:txBody>
          <a:bodyPr/>
          <a:lstStyle/>
          <a:p>
            <a:fld id="{A14E992D-64DA-470A-A9BA-554A659CAD17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9840146" y="36703514"/>
            <a:ext cx="9120135" cy="21083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20640315" y="36703514"/>
            <a:ext cx="6720099" cy="2108344"/>
          </a:xfrm>
          <a:prstGeom prst="rect">
            <a:avLst/>
          </a:prstGeom>
        </p:spPr>
        <p:txBody>
          <a:bodyPr/>
          <a:lstStyle/>
          <a:p>
            <a:fld id="{6E336FBA-B21C-4D6C-B025-07005CDB138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0033" y="1576674"/>
            <a:ext cx="9475142" cy="6710032"/>
          </a:xfrm>
          <a:prstGeom prst="rect">
            <a:avLst/>
          </a:prstGeom>
        </p:spPr>
        <p:txBody>
          <a:bodyPr anchor="b"/>
          <a:lstStyle>
            <a:lvl1pPr algn="l">
              <a:defRPr sz="6441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260167" y="1576685"/>
            <a:ext cx="16100237" cy="33797663"/>
          </a:xfrm>
          <a:prstGeom prst="rect">
            <a:avLst/>
          </a:prstGeom>
        </p:spPr>
        <p:txBody>
          <a:bodyPr/>
          <a:lstStyle>
            <a:lvl1pPr>
              <a:defRPr sz="10276"/>
            </a:lvl1pPr>
            <a:lvl2pPr>
              <a:defRPr sz="8974"/>
            </a:lvl2pPr>
            <a:lvl3pPr>
              <a:defRPr sz="7674"/>
            </a:lvl3pPr>
            <a:lvl4pPr>
              <a:defRPr sz="6441"/>
            </a:lvl4pPr>
            <a:lvl5pPr>
              <a:defRPr sz="6441"/>
            </a:lvl5pPr>
            <a:lvl6pPr>
              <a:defRPr sz="6441"/>
            </a:lvl6pPr>
            <a:lvl7pPr>
              <a:defRPr sz="6441"/>
            </a:lvl7pPr>
            <a:lvl8pPr>
              <a:defRPr sz="6441"/>
            </a:lvl8pPr>
            <a:lvl9pPr>
              <a:defRPr sz="644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440033" y="8286716"/>
            <a:ext cx="9475142" cy="270876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54"/>
            </a:lvl1pPr>
            <a:lvl2pPr marL="1465796" indent="0">
              <a:buNone/>
              <a:defRPr sz="3837"/>
            </a:lvl2pPr>
            <a:lvl3pPr marL="2931592" indent="0">
              <a:buNone/>
              <a:defRPr sz="3220"/>
            </a:lvl3pPr>
            <a:lvl4pPr marL="4397386" indent="0">
              <a:buNone/>
              <a:defRPr sz="2946"/>
            </a:lvl4pPr>
            <a:lvl5pPr marL="5863182" indent="0">
              <a:buNone/>
              <a:defRPr sz="2946"/>
            </a:lvl5pPr>
            <a:lvl6pPr marL="7328978" indent="0">
              <a:buNone/>
              <a:defRPr sz="2946"/>
            </a:lvl6pPr>
            <a:lvl7pPr marL="8794773" indent="0">
              <a:buNone/>
              <a:defRPr sz="2946"/>
            </a:lvl7pPr>
            <a:lvl8pPr marL="10260569" indent="0">
              <a:buNone/>
              <a:defRPr sz="2946"/>
            </a:lvl8pPr>
            <a:lvl9pPr marL="11726364" indent="0">
              <a:buNone/>
              <a:defRPr sz="2946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440032" y="36703514"/>
            <a:ext cx="6720099" cy="2108344"/>
          </a:xfrm>
          <a:prstGeom prst="rect">
            <a:avLst/>
          </a:prstGeom>
        </p:spPr>
        <p:txBody>
          <a:bodyPr/>
          <a:lstStyle/>
          <a:p>
            <a:fld id="{A14E992D-64DA-470A-A9BA-554A659CAD17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840146" y="36703514"/>
            <a:ext cx="9120135" cy="21083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20640315" y="36703514"/>
            <a:ext cx="6720099" cy="2108344"/>
          </a:xfrm>
          <a:prstGeom prst="rect">
            <a:avLst/>
          </a:prstGeom>
        </p:spPr>
        <p:txBody>
          <a:bodyPr/>
          <a:lstStyle/>
          <a:p>
            <a:fld id="{6E336FBA-B21C-4D6C-B025-07005CDB138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45097" y="27720132"/>
            <a:ext cx="17280255" cy="3272520"/>
          </a:xfrm>
          <a:prstGeom prst="rect">
            <a:avLst/>
          </a:prstGeom>
        </p:spPr>
        <p:txBody>
          <a:bodyPr anchor="b"/>
          <a:lstStyle>
            <a:lvl1pPr algn="l">
              <a:defRPr sz="6441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645097" y="3538356"/>
            <a:ext cx="17280255" cy="23760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276"/>
            </a:lvl1pPr>
            <a:lvl2pPr marL="1465796" indent="0">
              <a:buNone/>
              <a:defRPr sz="8974"/>
            </a:lvl2pPr>
            <a:lvl3pPr marL="2931592" indent="0">
              <a:buNone/>
              <a:defRPr sz="7674"/>
            </a:lvl3pPr>
            <a:lvl4pPr marL="4397386" indent="0">
              <a:buNone/>
              <a:defRPr sz="6441"/>
            </a:lvl4pPr>
            <a:lvl5pPr marL="5863182" indent="0">
              <a:buNone/>
              <a:defRPr sz="6441"/>
            </a:lvl5pPr>
            <a:lvl6pPr marL="7328978" indent="0">
              <a:buNone/>
              <a:defRPr sz="6441"/>
            </a:lvl6pPr>
            <a:lvl7pPr marL="8794773" indent="0">
              <a:buNone/>
              <a:defRPr sz="6441"/>
            </a:lvl7pPr>
            <a:lvl8pPr marL="10260569" indent="0">
              <a:buNone/>
              <a:defRPr sz="6441"/>
            </a:lvl8pPr>
            <a:lvl9pPr marL="11726364" indent="0">
              <a:buNone/>
              <a:defRPr sz="6441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645097" y="30992655"/>
            <a:ext cx="17280255" cy="4647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54"/>
            </a:lvl1pPr>
            <a:lvl2pPr marL="1465796" indent="0">
              <a:buNone/>
              <a:defRPr sz="3837"/>
            </a:lvl2pPr>
            <a:lvl3pPr marL="2931592" indent="0">
              <a:buNone/>
              <a:defRPr sz="3220"/>
            </a:lvl3pPr>
            <a:lvl4pPr marL="4397386" indent="0">
              <a:buNone/>
              <a:defRPr sz="2946"/>
            </a:lvl4pPr>
            <a:lvl5pPr marL="5863182" indent="0">
              <a:buNone/>
              <a:defRPr sz="2946"/>
            </a:lvl5pPr>
            <a:lvl6pPr marL="7328978" indent="0">
              <a:buNone/>
              <a:defRPr sz="2946"/>
            </a:lvl6pPr>
            <a:lvl7pPr marL="8794773" indent="0">
              <a:buNone/>
              <a:defRPr sz="2946"/>
            </a:lvl7pPr>
            <a:lvl8pPr marL="10260569" indent="0">
              <a:buNone/>
              <a:defRPr sz="2946"/>
            </a:lvl8pPr>
            <a:lvl9pPr marL="11726364" indent="0">
              <a:buNone/>
              <a:defRPr sz="2946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440032" y="36703514"/>
            <a:ext cx="6720099" cy="2108344"/>
          </a:xfrm>
          <a:prstGeom prst="rect">
            <a:avLst/>
          </a:prstGeom>
        </p:spPr>
        <p:txBody>
          <a:bodyPr/>
          <a:lstStyle/>
          <a:p>
            <a:fld id="{A14E992D-64DA-470A-A9BA-554A659CAD17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840146" y="36703514"/>
            <a:ext cx="9120135" cy="21083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20640315" y="36703514"/>
            <a:ext cx="6720099" cy="2108344"/>
          </a:xfrm>
          <a:prstGeom prst="rect">
            <a:avLst/>
          </a:prstGeom>
        </p:spPr>
        <p:txBody>
          <a:bodyPr/>
          <a:lstStyle/>
          <a:p>
            <a:fld id="{6E336FBA-B21C-4D6C-B025-07005CDB138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Inatel.tif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ltesummit.in/images/anritsu-logo-front.jp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9" b="7092"/>
          <a:stretch/>
        </p:blipFill>
        <p:spPr bwMode="auto">
          <a:xfrm>
            <a:off x="23902355" y="38267723"/>
            <a:ext cx="2307169" cy="88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 userDrawn="1"/>
        </p:nvSpPr>
        <p:spPr>
          <a:xfrm>
            <a:off x="2520331" y="36774485"/>
            <a:ext cx="23759763" cy="403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55" dirty="0"/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212" y="849502"/>
            <a:ext cx="3303479" cy="2238829"/>
          </a:xfrm>
          <a:prstGeom prst="rect">
            <a:avLst/>
          </a:prstGeom>
        </p:spPr>
      </p:pic>
      <p:sp>
        <p:nvSpPr>
          <p:cNvPr id="11" name="Retângulo 10"/>
          <p:cNvSpPr/>
          <p:nvPr userDrawn="1"/>
        </p:nvSpPr>
        <p:spPr>
          <a:xfrm>
            <a:off x="2590900" y="37262360"/>
            <a:ext cx="2153694" cy="429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411"/>
              </a:spcAft>
            </a:pPr>
            <a:r>
              <a:rPr lang="en-US" sz="2193" dirty="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Organização:</a:t>
            </a:r>
          </a:p>
        </p:txBody>
      </p:sp>
      <p:sp>
        <p:nvSpPr>
          <p:cNvPr id="12" name="Retângulo 11"/>
          <p:cNvSpPr/>
          <p:nvPr userDrawn="1"/>
        </p:nvSpPr>
        <p:spPr>
          <a:xfrm>
            <a:off x="14637841" y="37262360"/>
            <a:ext cx="3609838" cy="429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411"/>
              </a:spcAft>
            </a:pPr>
            <a:r>
              <a:rPr lang="en-US" sz="2193" dirty="0" smtClean="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Patrocinadores</a:t>
            </a:r>
            <a:r>
              <a:rPr lang="en-US" sz="2193" baseline="0" dirty="0" smtClean="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Principais</a:t>
            </a:r>
            <a:r>
              <a:rPr lang="en-US" sz="2193" dirty="0" smtClean="0"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193" dirty="0">
              <a:latin typeface="Century Schoolbook" panose="0204060405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074698" y="37937484"/>
            <a:ext cx="1124714" cy="1124714"/>
          </a:xfrm>
          <a:prstGeom prst="rect">
            <a:avLst/>
          </a:prstGeom>
        </p:spPr>
      </p:pic>
      <p:pic>
        <p:nvPicPr>
          <p:cNvPr id="15" name="Picture 1" descr="Inatel.tif"/>
          <p:cNvPicPr>
            <a:picLocks noChangeAspect="1" noChangeArrowheads="1"/>
          </p:cNvPicPr>
          <p:nvPr userDrawn="1"/>
        </p:nvPicPr>
        <p:blipFill rotWithShape="1">
          <a:blip r:embed="rId16" r:link="rId17" cstate="print"/>
          <a:srcRect r="24727" b="23326"/>
          <a:stretch/>
        </p:blipFill>
        <p:spPr bwMode="auto">
          <a:xfrm>
            <a:off x="2555468" y="38036070"/>
            <a:ext cx="2968823" cy="82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007724" y="38018118"/>
            <a:ext cx="2924352" cy="1073247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847484" y="37890699"/>
            <a:ext cx="1597165" cy="1263888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20808924" y="38267723"/>
            <a:ext cx="2736304" cy="737980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 userDrawn="1"/>
        </p:nvPicPr>
        <p:blipFill rotWithShape="1">
          <a:blip r:embed="rId21"/>
          <a:srcRect t="10095" b="8563"/>
          <a:stretch/>
        </p:blipFill>
        <p:spPr>
          <a:xfrm>
            <a:off x="14760251" y="37776307"/>
            <a:ext cx="5606860" cy="16099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31592" rtl="0" eaLnBrk="1" latinLnBrk="0" hangingPunct="1">
        <a:spcBef>
          <a:spcPct val="0"/>
        </a:spcBef>
        <a:buNone/>
        <a:defRPr sz="141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9347" indent="-1099347" algn="l" defTabSz="2931592" rtl="0" eaLnBrk="1" latinLnBrk="0" hangingPunct="1">
        <a:spcBef>
          <a:spcPct val="20000"/>
        </a:spcBef>
        <a:buFont typeface="Arial" pitchFamily="34" charset="0"/>
        <a:buChar char="•"/>
        <a:defRPr sz="10276" kern="1200">
          <a:solidFill>
            <a:schemeClr val="tx1"/>
          </a:solidFill>
          <a:latin typeface="+mn-lt"/>
          <a:ea typeface="+mn-ea"/>
          <a:cs typeface="+mn-cs"/>
        </a:defRPr>
      </a:lvl1pPr>
      <a:lvl2pPr marL="2381917" indent="-916122" algn="l" defTabSz="2931592" rtl="0" eaLnBrk="1" latinLnBrk="0" hangingPunct="1">
        <a:spcBef>
          <a:spcPct val="20000"/>
        </a:spcBef>
        <a:buFont typeface="Arial" pitchFamily="34" charset="0"/>
        <a:buChar char="–"/>
        <a:defRPr sz="8974" kern="1200">
          <a:solidFill>
            <a:schemeClr val="tx1"/>
          </a:solidFill>
          <a:latin typeface="+mn-lt"/>
          <a:ea typeface="+mn-ea"/>
          <a:cs typeface="+mn-cs"/>
        </a:defRPr>
      </a:lvl2pPr>
      <a:lvl3pPr marL="3664489" indent="-732897" algn="l" defTabSz="2931592" rtl="0" eaLnBrk="1" latinLnBrk="0" hangingPunct="1">
        <a:spcBef>
          <a:spcPct val="20000"/>
        </a:spcBef>
        <a:buFont typeface="Arial" pitchFamily="34" charset="0"/>
        <a:buChar char="•"/>
        <a:defRPr sz="7674" kern="1200">
          <a:solidFill>
            <a:schemeClr val="tx1"/>
          </a:solidFill>
          <a:latin typeface="+mn-lt"/>
          <a:ea typeface="+mn-ea"/>
          <a:cs typeface="+mn-cs"/>
        </a:defRPr>
      </a:lvl3pPr>
      <a:lvl4pPr marL="5130285" indent="-732897" algn="l" defTabSz="2931592" rtl="0" eaLnBrk="1" latinLnBrk="0" hangingPunct="1">
        <a:spcBef>
          <a:spcPct val="20000"/>
        </a:spcBef>
        <a:buFont typeface="Arial" pitchFamily="34" charset="0"/>
        <a:buChar char="–"/>
        <a:defRPr sz="6441" kern="1200">
          <a:solidFill>
            <a:schemeClr val="tx1"/>
          </a:solidFill>
          <a:latin typeface="+mn-lt"/>
          <a:ea typeface="+mn-ea"/>
          <a:cs typeface="+mn-cs"/>
        </a:defRPr>
      </a:lvl4pPr>
      <a:lvl5pPr marL="6596079" indent="-732897" algn="l" defTabSz="2931592" rtl="0" eaLnBrk="1" latinLnBrk="0" hangingPunct="1">
        <a:spcBef>
          <a:spcPct val="20000"/>
        </a:spcBef>
        <a:buFont typeface="Arial" pitchFamily="34" charset="0"/>
        <a:buChar char="»"/>
        <a:defRPr sz="6441" kern="1200">
          <a:solidFill>
            <a:schemeClr val="tx1"/>
          </a:solidFill>
          <a:latin typeface="+mn-lt"/>
          <a:ea typeface="+mn-ea"/>
          <a:cs typeface="+mn-cs"/>
        </a:defRPr>
      </a:lvl5pPr>
      <a:lvl6pPr marL="8061876" indent="-732897" algn="l" defTabSz="2931592" rtl="0" eaLnBrk="1" latinLnBrk="0" hangingPunct="1">
        <a:spcBef>
          <a:spcPct val="20000"/>
        </a:spcBef>
        <a:buFont typeface="Arial" pitchFamily="34" charset="0"/>
        <a:buChar char="•"/>
        <a:defRPr sz="6441" kern="1200">
          <a:solidFill>
            <a:schemeClr val="tx1"/>
          </a:solidFill>
          <a:latin typeface="+mn-lt"/>
          <a:ea typeface="+mn-ea"/>
          <a:cs typeface="+mn-cs"/>
        </a:defRPr>
      </a:lvl6pPr>
      <a:lvl7pPr marL="9527670" indent="-732897" algn="l" defTabSz="2931592" rtl="0" eaLnBrk="1" latinLnBrk="0" hangingPunct="1">
        <a:spcBef>
          <a:spcPct val="20000"/>
        </a:spcBef>
        <a:buFont typeface="Arial" pitchFamily="34" charset="0"/>
        <a:buChar char="•"/>
        <a:defRPr sz="6441" kern="1200">
          <a:solidFill>
            <a:schemeClr val="tx1"/>
          </a:solidFill>
          <a:latin typeface="+mn-lt"/>
          <a:ea typeface="+mn-ea"/>
          <a:cs typeface="+mn-cs"/>
        </a:defRPr>
      </a:lvl7pPr>
      <a:lvl8pPr marL="10993467" indent="-732897" algn="l" defTabSz="2931592" rtl="0" eaLnBrk="1" latinLnBrk="0" hangingPunct="1">
        <a:spcBef>
          <a:spcPct val="20000"/>
        </a:spcBef>
        <a:buFont typeface="Arial" pitchFamily="34" charset="0"/>
        <a:buChar char="•"/>
        <a:defRPr sz="6441" kern="1200">
          <a:solidFill>
            <a:schemeClr val="tx1"/>
          </a:solidFill>
          <a:latin typeface="+mn-lt"/>
          <a:ea typeface="+mn-ea"/>
          <a:cs typeface="+mn-cs"/>
        </a:defRPr>
      </a:lvl8pPr>
      <a:lvl9pPr marL="12459261" indent="-732897" algn="l" defTabSz="2931592" rtl="0" eaLnBrk="1" latinLnBrk="0" hangingPunct="1">
        <a:spcBef>
          <a:spcPct val="20000"/>
        </a:spcBef>
        <a:buFont typeface="Arial" pitchFamily="34" charset="0"/>
        <a:buChar char="•"/>
        <a:defRPr sz="64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2931592" rtl="0" eaLnBrk="1" latinLnBrk="0" hangingPunct="1">
        <a:defRPr sz="5755" kern="1200">
          <a:solidFill>
            <a:schemeClr val="tx1"/>
          </a:solidFill>
          <a:latin typeface="+mn-lt"/>
          <a:ea typeface="+mn-ea"/>
          <a:cs typeface="+mn-cs"/>
        </a:defRPr>
      </a:lvl1pPr>
      <a:lvl2pPr marL="1465796" algn="l" defTabSz="2931592" rtl="0" eaLnBrk="1" latinLnBrk="0" hangingPunct="1">
        <a:defRPr sz="5755" kern="1200">
          <a:solidFill>
            <a:schemeClr val="tx1"/>
          </a:solidFill>
          <a:latin typeface="+mn-lt"/>
          <a:ea typeface="+mn-ea"/>
          <a:cs typeface="+mn-cs"/>
        </a:defRPr>
      </a:lvl2pPr>
      <a:lvl3pPr marL="2931592" algn="l" defTabSz="2931592" rtl="0" eaLnBrk="1" latinLnBrk="0" hangingPunct="1">
        <a:defRPr sz="5755" kern="1200">
          <a:solidFill>
            <a:schemeClr val="tx1"/>
          </a:solidFill>
          <a:latin typeface="+mn-lt"/>
          <a:ea typeface="+mn-ea"/>
          <a:cs typeface="+mn-cs"/>
        </a:defRPr>
      </a:lvl3pPr>
      <a:lvl4pPr marL="4397386" algn="l" defTabSz="2931592" rtl="0" eaLnBrk="1" latinLnBrk="0" hangingPunct="1">
        <a:defRPr sz="5755" kern="1200">
          <a:solidFill>
            <a:schemeClr val="tx1"/>
          </a:solidFill>
          <a:latin typeface="+mn-lt"/>
          <a:ea typeface="+mn-ea"/>
          <a:cs typeface="+mn-cs"/>
        </a:defRPr>
      </a:lvl4pPr>
      <a:lvl5pPr marL="5863182" algn="l" defTabSz="2931592" rtl="0" eaLnBrk="1" latinLnBrk="0" hangingPunct="1">
        <a:defRPr sz="5755" kern="1200">
          <a:solidFill>
            <a:schemeClr val="tx1"/>
          </a:solidFill>
          <a:latin typeface="+mn-lt"/>
          <a:ea typeface="+mn-ea"/>
          <a:cs typeface="+mn-cs"/>
        </a:defRPr>
      </a:lvl5pPr>
      <a:lvl6pPr marL="7328978" algn="l" defTabSz="2931592" rtl="0" eaLnBrk="1" latinLnBrk="0" hangingPunct="1">
        <a:defRPr sz="5755" kern="1200">
          <a:solidFill>
            <a:schemeClr val="tx1"/>
          </a:solidFill>
          <a:latin typeface="+mn-lt"/>
          <a:ea typeface="+mn-ea"/>
          <a:cs typeface="+mn-cs"/>
        </a:defRPr>
      </a:lvl6pPr>
      <a:lvl7pPr marL="8794773" algn="l" defTabSz="2931592" rtl="0" eaLnBrk="1" latinLnBrk="0" hangingPunct="1">
        <a:defRPr sz="5755" kern="1200">
          <a:solidFill>
            <a:schemeClr val="tx1"/>
          </a:solidFill>
          <a:latin typeface="+mn-lt"/>
          <a:ea typeface="+mn-ea"/>
          <a:cs typeface="+mn-cs"/>
        </a:defRPr>
      </a:lvl7pPr>
      <a:lvl8pPr marL="10260569" algn="l" defTabSz="2931592" rtl="0" eaLnBrk="1" latinLnBrk="0" hangingPunct="1">
        <a:defRPr sz="5755" kern="1200">
          <a:solidFill>
            <a:schemeClr val="tx1"/>
          </a:solidFill>
          <a:latin typeface="+mn-lt"/>
          <a:ea typeface="+mn-ea"/>
          <a:cs typeface="+mn-cs"/>
        </a:defRPr>
      </a:lvl8pPr>
      <a:lvl9pPr marL="11726364" algn="l" defTabSz="2931592" rtl="0" eaLnBrk="1" latinLnBrk="0" hangingPunct="1">
        <a:defRPr sz="5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image" Target="../media/image9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Inatel.tif" TargetMode="External"/><Relationship Id="rId5" Type="http://schemas.openxmlformats.org/officeDocument/2006/relationships/image" Target="../media/image12.png"/><Relationship Id="rId15" Type="http://schemas.openxmlformats.org/officeDocument/2006/relationships/image" Target="../media/image20.png"/><Relationship Id="rId10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 idx="4294967295"/>
          </p:nvPr>
        </p:nvSpPr>
        <p:spPr>
          <a:xfrm>
            <a:off x="2950940" y="2806206"/>
            <a:ext cx="22250472" cy="5132564"/>
          </a:xfrm>
          <a:prstGeom prst="rect">
            <a:avLst/>
          </a:prstGeom>
        </p:spPr>
        <p:txBody>
          <a:bodyPr vert="horz" lIns="373214" tIns="186606" rIns="488557" bIns="186606" rtlCol="0" anchor="ctr">
            <a:normAutofit/>
          </a:bodyPr>
          <a:lstStyle/>
          <a:p>
            <a:r>
              <a:rPr lang="pt-BR" sz="6600" b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Arranjo de Antenas em Guia de Onda Fendido Faixa Larga para Redes 5G</a:t>
            </a:r>
            <a:r>
              <a:rPr lang="en-US" sz="1320" dirty="0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</a:t>
            </a:r>
            <a:br>
              <a:rPr lang="en-US" sz="1320" dirty="0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en-US" sz="1320" dirty="0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/>
            </a:r>
            <a:br>
              <a:rPr lang="en-US" sz="1320" dirty="0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 </a:t>
            </a:r>
            <a:r>
              <a:rPr lang="en-US" sz="3080" b="1" dirty="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Evandro C. V. Boas e Arismar </a:t>
            </a:r>
            <a:r>
              <a:rPr lang="en-US" sz="3080" b="1" dirty="0" smtClean="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Cerqueira S. </a:t>
            </a:r>
            <a:r>
              <a:rPr lang="en-US" sz="3080" b="1" dirty="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Jr.</a:t>
            </a:r>
            <a:br>
              <a:rPr lang="en-US" sz="3080" b="1" dirty="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</a:br>
            <a:r>
              <a:rPr lang="en-US" sz="308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Instituto Nacional de Telecomunicações - INATEL </a:t>
            </a:r>
            <a:r>
              <a:rPr lang="en-US" sz="30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8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Santa Rita do Sapucaí/MG -</a:t>
            </a:r>
            <a:r>
              <a:rPr lang="en-US" sz="308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80" dirty="0" smtClean="0">
                <a:latin typeface="Times New Roman" pitchFamily="18" charset="0"/>
                <a:cs typeface="Times New Roman" pitchFamily="18" charset="0"/>
              </a:rPr>
              <a:t>Brazil</a:t>
            </a:r>
            <a:r>
              <a:rPr lang="en-US" sz="308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8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8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evandro.cesar@inatel.br; arismar@</a:t>
            </a:r>
            <a:r>
              <a:rPr lang="en-US" sz="3080" dirty="0">
                <a:latin typeface="Times New Roman" pitchFamily="18" charset="0"/>
                <a:cs typeface="Times New Roman" pitchFamily="18" charset="0"/>
              </a:rPr>
              <a:t>inatel.</a:t>
            </a:r>
            <a:r>
              <a:rPr lang="en-US" sz="308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br </a:t>
            </a:r>
            <a:r>
              <a:rPr lang="en-US" sz="2466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66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45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45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645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806924" y="7126686"/>
            <a:ext cx="22603443" cy="851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3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Resumo</a:t>
            </a:r>
          </a:p>
        </p:txBody>
      </p:sp>
      <p:sp>
        <p:nvSpPr>
          <p:cNvPr id="77" name="Retângulo 76"/>
          <p:cNvSpPr/>
          <p:nvPr/>
        </p:nvSpPr>
        <p:spPr>
          <a:xfrm>
            <a:off x="2806924" y="7774758"/>
            <a:ext cx="22603443" cy="3803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99319" algn="just"/>
            <a:r>
              <a:rPr lang="pt-BR" sz="3014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Este trabalho apresenta o conceito de um arranjo de antenas em guia de onda fendido faixa larga para redes 5G operando na faixa de ondas milimétricas. Utilizou-se fendas inclinadas na face maior do guia de onda como mecanismo de aumento da banda de operação e obtenção de um diagrama de irradiação diretivo e perpendicular ao eixo do arranjo para toda a faixa de operação. O seu desempenho foi avaliado utilizando o software ANSYS HFSS® e os resultados numéricos demonstram largura de banda de 1,11GHz (25,92 a 27,03 GHz), ganho de até 16 </a:t>
            </a:r>
            <a:r>
              <a:rPr lang="pt-BR" sz="3014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dBi</a:t>
            </a:r>
            <a:r>
              <a:rPr lang="pt-BR" sz="3014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 nível de lóbulos secundários inferior a 10 dB</a:t>
            </a:r>
            <a:r>
              <a:rPr lang="pt-BR" sz="3014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pt-BR" sz="3014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 Pôster deve </a:t>
            </a:r>
            <a:r>
              <a:rPr lang="pt-BR" sz="3014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seguir </a:t>
            </a:r>
            <a:r>
              <a:rPr lang="pt-BR" sz="3014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 resumo do artigo e o conteúdo do trabalho conforme exemplificado neste template. No </a:t>
            </a:r>
            <a:r>
              <a:rPr lang="pt-BR" sz="3014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cabeçalho, o logotipo do MOMAG e a data NÃO devem sofrer alterações. </a:t>
            </a:r>
            <a:r>
              <a:rPr lang="pt-BR" sz="3014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pt-BR" sz="3014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logotipo do Inatel pode ser substituído pelo da correspondente afiliação do autor. O rodapé, contendo faixa azul, organização e patrocínio, NÃO deve ser alterado. Artigos de iniciação científica devem conter [IC] no início do título. O PÔSTER IMPRESSO DEVE CONTER AS SEGUINTE DIMENSÕES: 80 cm x 110 cm.</a:t>
            </a:r>
            <a:endParaRPr lang="en-US" sz="3014" b="1" i="1" dirty="0">
              <a:solidFill>
                <a:srgbClr val="FF0000"/>
              </a:solidFill>
            </a:endParaRPr>
          </a:p>
        </p:txBody>
      </p:sp>
      <p:sp>
        <p:nvSpPr>
          <p:cNvPr id="67" name="CaixaDeTexto 66"/>
          <p:cNvSpPr txBox="1"/>
          <p:nvPr/>
        </p:nvSpPr>
        <p:spPr>
          <a:xfrm>
            <a:off x="3786105" y="12037539"/>
            <a:ext cx="21234750" cy="851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3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Arranjo</a:t>
            </a:r>
            <a:r>
              <a:rPr lang="en-US" sz="493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93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Antenas</a:t>
            </a:r>
            <a:r>
              <a:rPr lang="en-US" sz="493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3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93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3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Guia</a:t>
            </a:r>
            <a:r>
              <a:rPr lang="en-US" sz="493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93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Onda</a:t>
            </a:r>
            <a:r>
              <a:rPr lang="en-US" sz="493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3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Fendido</a:t>
            </a:r>
            <a:r>
              <a:rPr lang="en-US" sz="493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(SWAA)  </a:t>
            </a:r>
          </a:p>
        </p:txBody>
      </p:sp>
      <p:pic>
        <p:nvPicPr>
          <p:cNvPr id="78" name="Imagem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868" y="17063790"/>
            <a:ext cx="12342093" cy="2289317"/>
          </a:xfrm>
          <a:prstGeom prst="rect">
            <a:avLst/>
          </a:prstGeom>
        </p:spPr>
      </p:pic>
      <p:pic>
        <p:nvPicPr>
          <p:cNvPr id="79" name="Imagem 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257" y="15128096"/>
            <a:ext cx="5534062" cy="129764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6924" y="13247366"/>
            <a:ext cx="3407805" cy="1462125"/>
          </a:xfrm>
          <a:prstGeom prst="rect">
            <a:avLst/>
          </a:prstGeom>
        </p:spPr>
      </p:pic>
      <p:sp>
        <p:nvSpPr>
          <p:cNvPr id="95" name="CaixaDeTexto 94"/>
          <p:cNvSpPr txBox="1"/>
          <p:nvPr/>
        </p:nvSpPr>
        <p:spPr>
          <a:xfrm>
            <a:off x="3548476" y="19812867"/>
            <a:ext cx="21234750" cy="851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3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r>
              <a:rPr lang="en-US" sz="493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32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Numéricos</a:t>
            </a:r>
            <a:endParaRPr lang="en-US" sz="4932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Retângulo 100"/>
          <p:cNvSpPr/>
          <p:nvPr/>
        </p:nvSpPr>
        <p:spPr>
          <a:xfrm>
            <a:off x="2380439" y="25417302"/>
            <a:ext cx="7051220" cy="430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97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Fig. 3. </a:t>
            </a:r>
            <a:r>
              <a:rPr lang="en-US" sz="2197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Coeficiente</a:t>
            </a:r>
            <a:r>
              <a:rPr lang="en-US" sz="2197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97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 </a:t>
            </a:r>
            <a:r>
              <a:rPr lang="en-US" sz="2197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reflexão</a:t>
            </a:r>
            <a:r>
              <a:rPr lang="en-US" sz="2197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97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simulado</a:t>
            </a:r>
            <a:r>
              <a:rPr lang="en-US" sz="2197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para SWAA.</a:t>
            </a:r>
            <a:endParaRPr lang="pt-BR" sz="2197" dirty="0"/>
          </a:p>
        </p:txBody>
      </p:sp>
      <p:pic>
        <p:nvPicPr>
          <p:cNvPr id="104" name="Imagem 103"/>
          <p:cNvPicPr>
            <a:picLocks noChangeAspect="1"/>
          </p:cNvPicPr>
          <p:nvPr/>
        </p:nvPicPr>
        <p:blipFill rotWithShape="1">
          <a:blip r:embed="rId5"/>
          <a:srcRect r="17935"/>
          <a:stretch/>
        </p:blipFill>
        <p:spPr>
          <a:xfrm>
            <a:off x="10727804" y="20741295"/>
            <a:ext cx="6567430" cy="4386491"/>
          </a:xfrm>
          <a:prstGeom prst="rect">
            <a:avLst/>
          </a:prstGeom>
        </p:spPr>
      </p:pic>
      <p:pic>
        <p:nvPicPr>
          <p:cNvPr id="105" name="Imagem 104"/>
          <p:cNvPicPr>
            <a:picLocks noChangeAspect="1"/>
          </p:cNvPicPr>
          <p:nvPr/>
        </p:nvPicPr>
        <p:blipFill rotWithShape="1">
          <a:blip r:embed="rId6"/>
          <a:srcRect r="19168"/>
          <a:stretch/>
        </p:blipFill>
        <p:spPr>
          <a:xfrm>
            <a:off x="10942397" y="25488726"/>
            <a:ext cx="6468735" cy="4296563"/>
          </a:xfrm>
          <a:prstGeom prst="rect">
            <a:avLst/>
          </a:prstGeom>
        </p:spPr>
      </p:pic>
      <p:pic>
        <p:nvPicPr>
          <p:cNvPr id="106" name="Imagem 105"/>
          <p:cNvPicPr>
            <a:picLocks noChangeAspect="1"/>
          </p:cNvPicPr>
          <p:nvPr/>
        </p:nvPicPr>
        <p:blipFill rotWithShape="1">
          <a:blip r:embed="rId7"/>
          <a:srcRect r="19168"/>
          <a:stretch/>
        </p:blipFill>
        <p:spPr>
          <a:xfrm>
            <a:off x="11055133" y="30817318"/>
            <a:ext cx="6369415" cy="4319142"/>
          </a:xfrm>
          <a:prstGeom prst="rect">
            <a:avLst/>
          </a:prstGeom>
        </p:spPr>
      </p:pic>
      <p:sp>
        <p:nvSpPr>
          <p:cNvPr id="108" name="Retângulo 107"/>
          <p:cNvSpPr/>
          <p:nvPr/>
        </p:nvSpPr>
        <p:spPr>
          <a:xfrm>
            <a:off x="2452447" y="30817318"/>
            <a:ext cx="7051221" cy="76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197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Fig. 4. Diagrama </a:t>
            </a:r>
            <a:r>
              <a:rPr lang="pt-BR" sz="2197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 irradiação normalizado em azimute para o SWAA nas frequências de 25,92 , 26,5 e 27,03 GHz..</a:t>
            </a: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3737867" y="30462436"/>
            <a:ext cx="4610123" cy="6760041"/>
          </a:xfrm>
          <a:prstGeom prst="rect">
            <a:avLst/>
          </a:prstGeom>
        </p:spPr>
      </p:pic>
      <p:sp>
        <p:nvSpPr>
          <p:cNvPr id="39" name="Retângulo 38"/>
          <p:cNvSpPr/>
          <p:nvPr/>
        </p:nvSpPr>
        <p:spPr>
          <a:xfrm>
            <a:off x="19294359" y="32869704"/>
            <a:ext cx="6915165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9414" algn="just"/>
            <a:r>
              <a:rPr lang="pt-BR" sz="26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Este trabalho foi parcialmente financiado pela Finep/</a:t>
            </a:r>
            <a:r>
              <a:rPr lang="pt-BR" sz="264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Funttel</a:t>
            </a:r>
            <a:r>
              <a:rPr lang="pt-BR" sz="26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Convênio No. 01.14.0231.00, projeto Centro de Referência em Radiocomunicações (CRR) do Instituto Nacional de Telecomunicações (</a:t>
            </a:r>
            <a:r>
              <a:rPr lang="pt-BR" sz="264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Inatel</a:t>
            </a:r>
            <a:r>
              <a:rPr lang="pt-BR" sz="26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Brasil. Autores também agradecem o suporte financeiro do CNPq, CAPES, MCTI e FAPEMIG e suporte técnico de </a:t>
            </a:r>
            <a:r>
              <a:rPr lang="pt-BR" sz="264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Keysight</a:t>
            </a:r>
            <a:r>
              <a:rPr lang="pt-BR" sz="26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 ESSS-ANSYS. </a:t>
            </a:r>
          </a:p>
        </p:txBody>
      </p:sp>
      <p:sp>
        <p:nvSpPr>
          <p:cNvPr id="110" name="CaixaDeTexto 109"/>
          <p:cNvSpPr txBox="1"/>
          <p:nvPr/>
        </p:nvSpPr>
        <p:spPr>
          <a:xfrm>
            <a:off x="19317393" y="31967316"/>
            <a:ext cx="6892131" cy="724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1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Agradecimentos</a:t>
            </a:r>
            <a:endParaRPr lang="en-US" sz="411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Retângulo 111"/>
          <p:cNvSpPr/>
          <p:nvPr/>
        </p:nvSpPr>
        <p:spPr>
          <a:xfrm>
            <a:off x="10877907" y="25130295"/>
            <a:ext cx="6906682" cy="430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197" dirty="0">
                <a:latin typeface="Times New Roman" panose="02020603050405020304" pitchFamily="18" charset="0"/>
                <a:ea typeface="Times New Roman" panose="02020603050405020304" pitchFamily="18" charset="0"/>
              </a:rPr>
              <a:t>25,92 GHz.</a:t>
            </a:r>
          </a:p>
        </p:txBody>
      </p:sp>
      <p:sp>
        <p:nvSpPr>
          <p:cNvPr id="113" name="Retângulo 112"/>
          <p:cNvSpPr/>
          <p:nvPr/>
        </p:nvSpPr>
        <p:spPr>
          <a:xfrm>
            <a:off x="11041637" y="30026839"/>
            <a:ext cx="7116503" cy="430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197" dirty="0">
                <a:latin typeface="Times New Roman" panose="02020603050405020304" pitchFamily="18" charset="0"/>
                <a:ea typeface="Times New Roman" panose="02020603050405020304" pitchFamily="18" charset="0"/>
              </a:rPr>
              <a:t>26,5 GHz.</a:t>
            </a:r>
          </a:p>
        </p:txBody>
      </p:sp>
      <p:sp>
        <p:nvSpPr>
          <p:cNvPr id="114" name="Retângulo 113"/>
          <p:cNvSpPr/>
          <p:nvPr/>
        </p:nvSpPr>
        <p:spPr>
          <a:xfrm>
            <a:off x="10914984" y="35281814"/>
            <a:ext cx="7243156" cy="430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197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27,03 </a:t>
            </a:r>
            <a:r>
              <a:rPr lang="pt-BR" sz="2197" dirty="0">
                <a:latin typeface="Times New Roman" panose="02020603050405020304" pitchFamily="18" charset="0"/>
                <a:ea typeface="Times New Roman" panose="02020603050405020304" pitchFamily="18" charset="0"/>
              </a:rPr>
              <a:t>GHz.</a:t>
            </a:r>
          </a:p>
        </p:txBody>
      </p:sp>
      <p:pic>
        <p:nvPicPr>
          <p:cNvPr id="41" name="Imagem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436082" y="12815318"/>
            <a:ext cx="7557418" cy="6653592"/>
          </a:xfrm>
          <a:prstGeom prst="rect">
            <a:avLst/>
          </a:prstGeom>
        </p:spPr>
      </p:pic>
      <p:pic>
        <p:nvPicPr>
          <p:cNvPr id="116" name="Picture 1" descr="Inatel.tif"/>
          <p:cNvPicPr>
            <a:picLocks noChangeAspect="1" noChangeArrowheads="1"/>
          </p:cNvPicPr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16739443" y="1220813"/>
            <a:ext cx="5944470" cy="161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Imagem 4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067360" y="20802257"/>
            <a:ext cx="6959829" cy="4554084"/>
          </a:xfrm>
          <a:prstGeom prst="rect">
            <a:avLst/>
          </a:prstGeom>
        </p:spPr>
      </p:pic>
      <p:pic>
        <p:nvPicPr>
          <p:cNvPr id="45" name="Imagem 4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74876" y="20839810"/>
            <a:ext cx="6904057" cy="4500423"/>
          </a:xfrm>
          <a:prstGeom prst="rect">
            <a:avLst/>
          </a:prstGeom>
        </p:spPr>
      </p:pic>
      <p:pic>
        <p:nvPicPr>
          <p:cNvPr id="46" name="Imagem 4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54086" y="26064790"/>
            <a:ext cx="7040965" cy="4641588"/>
          </a:xfrm>
          <a:prstGeom prst="rect">
            <a:avLst/>
          </a:prstGeom>
        </p:spPr>
      </p:pic>
      <p:sp>
        <p:nvSpPr>
          <p:cNvPr id="117" name="Retângulo 116"/>
          <p:cNvSpPr/>
          <p:nvPr/>
        </p:nvSpPr>
        <p:spPr>
          <a:xfrm>
            <a:off x="19067361" y="30900307"/>
            <a:ext cx="7142164" cy="76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197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Fig. 8. Ganho máximo em função da frequência para o SWAA.</a:t>
            </a:r>
            <a:endParaRPr lang="pt-BR" sz="2197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7" name="Imagem 4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295072" y="26192580"/>
            <a:ext cx="6811326" cy="4545829"/>
          </a:xfrm>
          <a:prstGeom prst="rect">
            <a:avLst/>
          </a:prstGeom>
        </p:spPr>
      </p:pic>
      <p:sp>
        <p:nvSpPr>
          <p:cNvPr id="118" name="Retângulo 117"/>
          <p:cNvSpPr/>
          <p:nvPr/>
        </p:nvSpPr>
        <p:spPr>
          <a:xfrm>
            <a:off x="19014288" y="25423987"/>
            <a:ext cx="7051220" cy="430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97" dirty="0" smtClean="0">
                <a:latin typeface="Times New Roman" panose="02020603050405020304" pitchFamily="18" charset="0"/>
              </a:rPr>
              <a:t>Fig. 7. </a:t>
            </a:r>
            <a:r>
              <a:rPr lang="en-US" sz="2197" dirty="0" err="1" smtClean="0">
                <a:latin typeface="Times New Roman" panose="02020603050405020304" pitchFamily="18" charset="0"/>
              </a:rPr>
              <a:t>Copolarização</a:t>
            </a:r>
            <a:r>
              <a:rPr lang="en-US" sz="2197" dirty="0" smtClean="0">
                <a:latin typeface="Times New Roman" panose="02020603050405020304" pitchFamily="18" charset="0"/>
              </a:rPr>
              <a:t> </a:t>
            </a:r>
            <a:r>
              <a:rPr lang="en-US" sz="2197" dirty="0">
                <a:latin typeface="Times New Roman" panose="02020603050405020304" pitchFamily="18" charset="0"/>
              </a:rPr>
              <a:t>e </a:t>
            </a:r>
            <a:r>
              <a:rPr lang="en-US" sz="2197" dirty="0" err="1">
                <a:latin typeface="Times New Roman" panose="02020603050405020304" pitchFamily="18" charset="0"/>
              </a:rPr>
              <a:t>polarização</a:t>
            </a:r>
            <a:r>
              <a:rPr lang="en-US" sz="2197" dirty="0">
                <a:latin typeface="Times New Roman" panose="02020603050405020304" pitchFamily="18" charset="0"/>
              </a:rPr>
              <a:t> </a:t>
            </a:r>
            <a:r>
              <a:rPr lang="en-US" sz="2197" dirty="0" err="1">
                <a:latin typeface="Times New Roman" panose="02020603050405020304" pitchFamily="18" charset="0"/>
              </a:rPr>
              <a:t>cruzada</a:t>
            </a:r>
            <a:r>
              <a:rPr lang="en-US" sz="2197" dirty="0">
                <a:latin typeface="Times New Roman" panose="02020603050405020304" pitchFamily="18" charset="0"/>
              </a:rPr>
              <a:t> </a:t>
            </a:r>
            <a:r>
              <a:rPr lang="en-US" sz="2197" dirty="0" err="1">
                <a:latin typeface="Times New Roman" panose="02020603050405020304" pitchFamily="18" charset="0"/>
              </a:rPr>
              <a:t>em</a:t>
            </a:r>
            <a:r>
              <a:rPr lang="en-US" sz="2197" dirty="0">
                <a:latin typeface="Times New Roman" panose="02020603050405020304" pitchFamily="18" charset="0"/>
              </a:rPr>
              <a:t> 26,5 GHz.</a:t>
            </a:r>
            <a:endParaRPr lang="pt-BR" sz="2197" dirty="0"/>
          </a:p>
        </p:txBody>
      </p:sp>
      <p:pic>
        <p:nvPicPr>
          <p:cNvPr id="48" name="Imagem 4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60929" y="12919860"/>
            <a:ext cx="5751450" cy="4012351"/>
          </a:xfrm>
          <a:prstGeom prst="rect">
            <a:avLst/>
          </a:prstGeom>
        </p:spPr>
      </p:pic>
      <p:sp>
        <p:nvSpPr>
          <p:cNvPr id="30" name="Retângulo 29"/>
          <p:cNvSpPr/>
          <p:nvPr/>
        </p:nvSpPr>
        <p:spPr>
          <a:xfrm>
            <a:off x="4103152" y="19347219"/>
            <a:ext cx="11809227" cy="430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97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Fig. 1. </a:t>
            </a:r>
            <a:r>
              <a:rPr lang="en-US" sz="2197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Modelo</a:t>
            </a:r>
            <a:r>
              <a:rPr lang="en-US" sz="2197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de SWAA e </a:t>
            </a:r>
            <a:r>
              <a:rPr lang="en-US" sz="2197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seus</a:t>
            </a:r>
            <a:r>
              <a:rPr lang="en-US" sz="2197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97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parâmetros</a:t>
            </a:r>
            <a:r>
              <a:rPr lang="en-US" sz="2197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97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construtivos</a:t>
            </a:r>
            <a:r>
              <a:rPr lang="en-US" sz="2197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pt-BR" sz="2197" dirty="0"/>
          </a:p>
        </p:txBody>
      </p:sp>
      <p:sp>
        <p:nvSpPr>
          <p:cNvPr id="31" name="Retângulo 30"/>
          <p:cNvSpPr/>
          <p:nvPr/>
        </p:nvSpPr>
        <p:spPr>
          <a:xfrm>
            <a:off x="17493383" y="19368046"/>
            <a:ext cx="8356101" cy="76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97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Fig. 2. </a:t>
            </a:r>
            <a:r>
              <a:rPr lang="pt-BR" sz="2197" dirty="0">
                <a:latin typeface="Times New Roman" panose="02020603050405020304" pitchFamily="18" charset="0"/>
                <a:ea typeface="Times New Roman" panose="02020603050405020304" pitchFamily="18" charset="0"/>
              </a:rPr>
              <a:t>SWAA composta por doze fendas inclinadas e posicionadas na face maior do guia de onda.</a:t>
            </a:r>
            <a:endParaRPr lang="pt-BR" sz="2197" dirty="0"/>
          </a:p>
        </p:txBody>
      </p:sp>
      <p:sp>
        <p:nvSpPr>
          <p:cNvPr id="32" name="Retângulo 31"/>
          <p:cNvSpPr/>
          <p:nvPr/>
        </p:nvSpPr>
        <p:spPr>
          <a:xfrm>
            <a:off x="2518892" y="36147519"/>
            <a:ext cx="7366932" cy="430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197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Fig. 5. Diagrama </a:t>
            </a:r>
            <a:r>
              <a:rPr lang="pt-BR" sz="2197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 irradiação </a:t>
            </a:r>
            <a:r>
              <a:rPr lang="pt-BR" sz="2197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tridimensional para  26,5 GHz</a:t>
            </a:r>
            <a:r>
              <a:rPr lang="pt-BR" sz="2197" dirty="0">
                <a:latin typeface="Times New Roman" panose="02020603050405020304" pitchFamily="18" charset="0"/>
                <a:ea typeface="Times New Roman" panose="02020603050405020304" pitchFamily="18" charset="0"/>
              </a:rPr>
              <a:t>..</a:t>
            </a:r>
          </a:p>
        </p:txBody>
      </p:sp>
      <p:sp>
        <p:nvSpPr>
          <p:cNvPr id="33" name="Retângulo 32"/>
          <p:cNvSpPr/>
          <p:nvPr/>
        </p:nvSpPr>
        <p:spPr>
          <a:xfrm>
            <a:off x="10849704" y="35857878"/>
            <a:ext cx="7366932" cy="76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197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Fig. 6. Diagrama </a:t>
            </a:r>
            <a:r>
              <a:rPr lang="pt-BR" sz="2197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 irradiação tridimensional </a:t>
            </a:r>
            <a:r>
              <a:rPr lang="pt-BR" sz="2197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para </a:t>
            </a:r>
            <a:r>
              <a:rPr lang="pt-BR" sz="2197" dirty="0">
                <a:latin typeface="Times New Roman" panose="02020603050405020304" pitchFamily="18" charset="0"/>
                <a:ea typeface="Times New Roman" panose="02020603050405020304" pitchFamily="18" charset="0"/>
              </a:rPr>
              <a:t>o SWAA em 25,92 , 26,5 e 27,03 GHz</a:t>
            </a:r>
            <a:r>
              <a:rPr lang="pt-BR" sz="2197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..</a:t>
            </a:r>
            <a:endParaRPr lang="pt-BR" sz="2197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2180</TotalTime>
  <Words>414</Words>
  <Application>Microsoft Office PowerPoint</Application>
  <PresentationFormat>Personalizar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MS Gothic</vt:lpstr>
      <vt:lpstr>Arial</vt:lpstr>
      <vt:lpstr>Calibri</vt:lpstr>
      <vt:lpstr>Century Schoolbook</vt:lpstr>
      <vt:lpstr>Times New Roman</vt:lpstr>
      <vt:lpstr>Verdana</vt:lpstr>
      <vt:lpstr>Tema do Office</vt:lpstr>
      <vt:lpstr>Arranjo de Antenas em Guia de Onda Fendido Faixa Larga para Redes 5G.   Evandro C. V. Boas e Arismar Cerqueira S. Jr. Instituto Nacional de Telecomunicações - INATEL - Santa Rita do Sapucaí/MG - Brazil evandro.cesar@inatel.br; arismar@inatel.br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Andreia Castro</dc:creator>
  <cp:lastModifiedBy>RAMON MAIA BORGES</cp:lastModifiedBy>
  <cp:revision>206</cp:revision>
  <dcterms:created xsi:type="dcterms:W3CDTF">2013-09-20T11:43:57Z</dcterms:created>
  <dcterms:modified xsi:type="dcterms:W3CDTF">2018-06-15T19:24:15Z</dcterms:modified>
</cp:coreProperties>
</file>